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7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8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9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3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79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2020-04-14T09:00:52Z</dcterms:created>
  <dcterms:modified xsi:type="dcterms:W3CDTF">2020-04-14T09:02:24Z</dcterms:modified>
</cp:coreProperties>
</file>